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brt Franz" initials="KF" lastIdx="2" clrIdx="0">
    <p:extLst>
      <p:ext uri="{19B8F6BF-5375-455C-9EA6-DF929625EA0E}">
        <p15:presenceInfo xmlns:p15="http://schemas.microsoft.com/office/powerpoint/2012/main" userId="Kabrt Fra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ABE"/>
    <a:srgbClr val="CB1231"/>
    <a:srgbClr val="CC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0465" autoAdjust="0"/>
  </p:normalViewPr>
  <p:slideViewPr>
    <p:cSldViewPr>
      <p:cViewPr varScale="1">
        <p:scale>
          <a:sx n="79" d="100"/>
          <a:sy n="79" d="100"/>
        </p:scale>
        <p:origin x="120" y="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-371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B0831-B790-4B41-8A2D-C429849AF655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35936-5397-4B96-83F7-0688F2C670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20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BDF86-01B8-4C96-8F77-5D5E79831120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0D65D-B083-43DE-84C3-24A48A0A7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61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D65D-B083-43DE-84C3-24A48A0A790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81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911424" y="1556030"/>
            <a:ext cx="10369152" cy="25930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7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10432" y="5229200"/>
            <a:ext cx="4958610" cy="627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buNone/>
              <a:defRPr lang="de-AT" sz="2200" b="0" i="0" dirty="0" smtClean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charset="0"/>
              </a:defRPr>
            </a:lvl1pPr>
          </a:lstStyle>
          <a:p>
            <a:pPr marL="0" lvl="0" indent="0"/>
            <a:r>
              <a:rPr lang="de-AT" dirty="0" smtClean="0"/>
              <a:t>Titel Vorname Nachname</a:t>
            </a:r>
            <a:endParaRPr lang="de-AT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33470" y="5877272"/>
            <a:ext cx="8642850" cy="700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buNone/>
              <a:defRPr lang="de-AT" sz="2000" b="1" i="0" kern="1200" dirty="0">
                <a:solidFill>
                  <a:srgbClr val="CB1231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charset="0"/>
              </a:defRPr>
            </a:lvl1pPr>
          </a:lstStyle>
          <a:p>
            <a:pPr marL="0" lvl="0" indent="0"/>
            <a:r>
              <a:rPr lang="de-DE" dirty="0" smtClean="0"/>
              <a:t>ÖSTERREICHISCHER VERBAND FÜR STRAHLENSCHUTZ</a:t>
            </a:r>
          </a:p>
          <a:p>
            <a:pPr marL="0" lvl="0" indent="0"/>
            <a:r>
              <a:rPr lang="de-DE" dirty="0" smtClean="0"/>
              <a:t>Mitgliedsgesellschaft der International Radiation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endParaRPr lang="de-AT" dirty="0"/>
          </a:p>
        </p:txBody>
      </p:sp>
      <p:pic>
        <p:nvPicPr>
          <p:cNvPr id="11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58" y="341481"/>
            <a:ext cx="841941" cy="90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4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911424" y="1556030"/>
            <a:ext cx="10369152" cy="25930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7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10432" y="5229200"/>
            <a:ext cx="4958610" cy="627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buNone/>
              <a:defRPr lang="de-AT" sz="2200" b="0" i="0" dirty="0" smtClean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charset="0"/>
              </a:defRPr>
            </a:lvl1pPr>
          </a:lstStyle>
          <a:p>
            <a:pPr marL="0" lvl="0" indent="0"/>
            <a:r>
              <a:rPr lang="de-AT" dirty="0" smtClean="0"/>
              <a:t>Titel Vorname Nachname</a:t>
            </a:r>
            <a:endParaRPr lang="de-AT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33470" y="5877272"/>
            <a:ext cx="8642850" cy="700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lnSpc>
                <a:spcPct val="100000"/>
              </a:lnSpc>
              <a:buNone/>
              <a:defRPr lang="de-AT" sz="2000" b="1" i="0" dirty="0" smtClean="0">
                <a:solidFill>
                  <a:srgbClr val="CB1231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charset="0"/>
              </a:defRPr>
            </a:lvl1pPr>
          </a:lstStyle>
          <a:p>
            <a:pPr marL="0" lvl="0" indent="0"/>
            <a:r>
              <a:rPr lang="de-DE" dirty="0" smtClean="0"/>
              <a:t>AUSTRIAN ASSOCIATION FOR RADIATION PROTECTION                                Member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International Radiation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r>
              <a:rPr lang="de-DE" dirty="0" smtClean="0"/>
              <a:t> </a:t>
            </a:r>
            <a:endParaRPr lang="de-AT" dirty="0"/>
          </a:p>
        </p:txBody>
      </p:sp>
      <p:pic>
        <p:nvPicPr>
          <p:cNvPr id="11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58" y="341481"/>
            <a:ext cx="841941" cy="90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9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 descr="Senkrechter goldener Balken" title="Zierelement"/>
          <p:cNvSpPr/>
          <p:nvPr/>
        </p:nvSpPr>
        <p:spPr>
          <a:xfrm rot="16200000">
            <a:off x="-3333449" y="3333453"/>
            <a:ext cx="6858001" cy="191101"/>
          </a:xfrm>
          <a:prstGeom prst="rect">
            <a:avLst/>
          </a:prstGeom>
          <a:solidFill>
            <a:srgbClr val="3D7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346657"/>
            <a:ext cx="9632462" cy="471501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>
            <a:lvl1pPr marL="0" indent="0" algn="l">
              <a:spcBef>
                <a:spcPct val="20000"/>
              </a:spcBef>
              <a:buFont typeface="Arial" panose="020B0604020202020204" pitchFamily="34" charset="0"/>
              <a:defRPr lang="de-DE" sz="3200" dirty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panose="020B0502040204020203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de-AT" dirty="0" smtClean="0"/>
              <a:t>Überschrift</a:t>
            </a:r>
            <a:endParaRPr lang="de-DE" dirty="0"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891257"/>
            <a:ext cx="9632462" cy="350413"/>
          </a:xfrm>
          <a:prstGeom prst="rect">
            <a:avLst/>
          </a:prstGeom>
        </p:spPr>
        <p:txBody>
          <a:bodyPr tIns="36000"/>
          <a:lstStyle>
            <a:lvl1pPr marL="0" indent="0">
              <a:lnSpc>
                <a:spcPts val="2500"/>
              </a:lnSpc>
              <a:buNone/>
              <a:defRPr b="1">
                <a:solidFill>
                  <a:srgbClr val="CB123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de-DE" dirty="0" smtClean="0"/>
              <a:t>Unterüberschrift</a:t>
            </a:r>
            <a:endParaRPr lang="de-DE" dirty="0"/>
          </a:p>
        </p:txBody>
      </p:sp>
      <p:pic>
        <p:nvPicPr>
          <p:cNvPr id="12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58" y="341481"/>
            <a:ext cx="841941" cy="900189"/>
          </a:xfrm>
          <a:prstGeom prst="rect">
            <a:avLst/>
          </a:prstGeom>
        </p:spPr>
      </p:pic>
      <p:sp>
        <p:nvSpPr>
          <p:cNvPr id="13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1476290"/>
            <a:ext cx="10972799" cy="5121062"/>
          </a:xfrm>
          <a:prstGeom prst="rect">
            <a:avLst/>
          </a:prstGeom>
        </p:spPr>
        <p:txBody>
          <a:bodyPr/>
          <a:lstStyle>
            <a:lvl1pPr marL="358750" indent="-358750">
              <a:buClr>
                <a:srgbClr val="3D7ABE"/>
              </a:buClr>
              <a:buFont typeface="Arial" panose="020B0604020202020204" pitchFamily="34" charset="0"/>
              <a:buChar char="•"/>
              <a:defRPr>
                <a:latin typeface="Trebuchet MS" panose="020B0603020202020204" pitchFamily="34" charset="0"/>
              </a:defRPr>
            </a:lvl1pPr>
            <a:lvl2pPr marL="625427" indent="-265093">
              <a:buClr>
                <a:srgbClr val="3D7ABE"/>
              </a:buClr>
              <a:buFont typeface="Symbol" panose="05050102010706020507" pitchFamily="18" charset="2"/>
              <a:buChar char="-"/>
              <a:defRPr>
                <a:latin typeface="Trebuchet MS" panose="020B0603020202020204" pitchFamily="34" charset="0"/>
              </a:defRPr>
            </a:lvl2pPr>
            <a:lvl3pPr marL="360334" indent="0">
              <a:buClr>
                <a:srgbClr val="CB1231"/>
              </a:buClr>
              <a:buNone/>
              <a:defRPr/>
            </a:lvl3pPr>
            <a:lvl5pPr>
              <a:defRPr/>
            </a:lvl5pPr>
            <a:lvl7pPr>
              <a:defRPr/>
            </a:lvl7pPr>
          </a:lstStyle>
          <a:p>
            <a:pPr lvl="0"/>
            <a:r>
              <a:rPr lang="de-DE" dirty="0" smtClean="0"/>
              <a:t>Ebene</a:t>
            </a:r>
          </a:p>
          <a:p>
            <a:pPr lvl="1"/>
            <a:r>
              <a:rPr lang="de-DE" dirty="0" smtClean="0"/>
              <a:t>Ebene</a:t>
            </a:r>
          </a:p>
        </p:txBody>
      </p:sp>
    </p:spTree>
    <p:extLst>
      <p:ext uri="{BB962C8B-B14F-4D97-AF65-F5344CB8AC3E}">
        <p14:creationId xmlns:p14="http://schemas.microsoft.com/office/powerpoint/2010/main" val="972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folie mit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 rot="16200000">
            <a:off x="-3333449" y="3333453"/>
            <a:ext cx="6858001" cy="191101"/>
          </a:xfrm>
          <a:prstGeom prst="rect">
            <a:avLst/>
          </a:prstGeom>
          <a:solidFill>
            <a:srgbClr val="D49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1" name="Rechteck 10" descr="Senkrechter goldener Balken" title="Zierelement"/>
          <p:cNvSpPr/>
          <p:nvPr/>
        </p:nvSpPr>
        <p:spPr>
          <a:xfrm rot="16200000">
            <a:off x="-3333449" y="3333453"/>
            <a:ext cx="6858001" cy="191101"/>
          </a:xfrm>
          <a:prstGeom prst="rect">
            <a:avLst/>
          </a:prstGeom>
          <a:solidFill>
            <a:srgbClr val="3D7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346657"/>
            <a:ext cx="9632462" cy="471501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>
            <a:lvl1pPr marL="0" indent="0" algn="l">
              <a:spcBef>
                <a:spcPct val="20000"/>
              </a:spcBef>
              <a:buFont typeface="Arial" panose="020B0604020202020204" pitchFamily="34" charset="0"/>
              <a:defRPr lang="de-DE" sz="3200" dirty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panose="020B0502040204020203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de-AT" dirty="0" smtClean="0"/>
              <a:t>Überschrift</a:t>
            </a:r>
            <a:endParaRPr lang="de-DE" dirty="0"/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891257"/>
            <a:ext cx="9632462" cy="350413"/>
          </a:xfrm>
          <a:prstGeom prst="rect">
            <a:avLst/>
          </a:prstGeom>
        </p:spPr>
        <p:txBody>
          <a:bodyPr tIns="36000"/>
          <a:lstStyle>
            <a:lvl1pPr marL="0" indent="0">
              <a:lnSpc>
                <a:spcPts val="2500"/>
              </a:lnSpc>
              <a:buNone/>
              <a:defRPr b="1">
                <a:solidFill>
                  <a:srgbClr val="CB123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de-DE" dirty="0" smtClean="0"/>
              <a:t>Unterüberschrift</a:t>
            </a:r>
            <a:endParaRPr lang="de-DE" dirty="0"/>
          </a:p>
        </p:txBody>
      </p:sp>
      <p:pic>
        <p:nvPicPr>
          <p:cNvPr id="10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58" y="341481"/>
            <a:ext cx="841941" cy="90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5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346657"/>
            <a:ext cx="9632462" cy="471501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>
            <a:lvl1pPr marL="0" indent="0" algn="l">
              <a:spcBef>
                <a:spcPct val="20000"/>
              </a:spcBef>
              <a:buFont typeface="Arial" panose="020B0604020202020204" pitchFamily="34" charset="0"/>
              <a:defRPr lang="de-DE" sz="3200" dirty="0">
                <a:solidFill>
                  <a:srgbClr val="3D7ABE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Segoe UI" panose="020B0502040204020203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de-AT" dirty="0" smtClean="0"/>
              <a:t>Überschrift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891257"/>
            <a:ext cx="9632462" cy="350413"/>
          </a:xfrm>
          <a:prstGeom prst="rect">
            <a:avLst/>
          </a:prstGeom>
        </p:spPr>
        <p:txBody>
          <a:bodyPr tIns="36000"/>
          <a:lstStyle>
            <a:lvl1pPr marL="0" indent="0">
              <a:lnSpc>
                <a:spcPts val="2500"/>
              </a:lnSpc>
              <a:buNone/>
              <a:defRPr b="1">
                <a:solidFill>
                  <a:srgbClr val="CB123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de-DE" dirty="0" smtClean="0"/>
              <a:t>Unterüberschrift</a:t>
            </a:r>
            <a:endParaRPr lang="de-DE" dirty="0"/>
          </a:p>
        </p:txBody>
      </p:sp>
      <p:sp>
        <p:nvSpPr>
          <p:cNvPr id="13" name="Rechteck 12" descr="Senkrechter goldener Balken" title="Zierelement"/>
          <p:cNvSpPr/>
          <p:nvPr userDrawn="1"/>
        </p:nvSpPr>
        <p:spPr>
          <a:xfrm rot="16200000">
            <a:off x="-3333449" y="3333453"/>
            <a:ext cx="6858001" cy="191101"/>
          </a:xfrm>
          <a:prstGeom prst="rect">
            <a:avLst/>
          </a:prstGeom>
          <a:solidFill>
            <a:srgbClr val="3D7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1476290"/>
            <a:ext cx="5342383" cy="5121062"/>
          </a:xfrm>
          <a:prstGeom prst="rect">
            <a:avLst/>
          </a:prstGeom>
        </p:spPr>
        <p:txBody>
          <a:bodyPr/>
          <a:lstStyle>
            <a:lvl1pPr marL="358750" indent="-358750">
              <a:buClr>
                <a:srgbClr val="3D7ABE"/>
              </a:buClr>
              <a:buFont typeface="Arial" panose="020B0604020202020204" pitchFamily="34" charset="0"/>
              <a:buChar char="•"/>
              <a:defRPr>
                <a:latin typeface="Trebuchet MS" panose="020B0603020202020204" pitchFamily="34" charset="0"/>
              </a:defRPr>
            </a:lvl1pPr>
            <a:lvl2pPr marL="625427" indent="-265093">
              <a:buClr>
                <a:srgbClr val="3D7ABE"/>
              </a:buClr>
              <a:buFont typeface="Symbol" panose="05050102010706020507" pitchFamily="18" charset="2"/>
              <a:buChar char="-"/>
              <a:defRPr>
                <a:latin typeface="Trebuchet MS" panose="020B0603020202020204" pitchFamily="34" charset="0"/>
              </a:defRPr>
            </a:lvl2pPr>
            <a:lvl3pPr marL="360334" indent="0">
              <a:buClr>
                <a:srgbClr val="CB1231"/>
              </a:buClr>
              <a:buNone/>
              <a:defRPr/>
            </a:lvl3pPr>
            <a:lvl5pPr>
              <a:defRPr/>
            </a:lvl5pPr>
            <a:lvl7pPr>
              <a:defRPr/>
            </a:lvl7pPr>
          </a:lstStyle>
          <a:p>
            <a:pPr lvl="0"/>
            <a:r>
              <a:rPr lang="de-DE" dirty="0" smtClean="0"/>
              <a:t>Ebene</a:t>
            </a:r>
          </a:p>
          <a:p>
            <a:pPr lvl="1"/>
            <a:r>
              <a:rPr lang="de-DE" dirty="0" smtClean="0"/>
              <a:t>Ebene</a:t>
            </a:r>
          </a:p>
        </p:txBody>
      </p:sp>
      <p:sp>
        <p:nvSpPr>
          <p:cNvPr id="16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192012" y="1476290"/>
            <a:ext cx="5390388" cy="5121062"/>
          </a:xfrm>
          <a:prstGeom prst="rect">
            <a:avLst/>
          </a:prstGeom>
        </p:spPr>
        <p:txBody>
          <a:bodyPr/>
          <a:lstStyle>
            <a:lvl1pPr marL="358750" indent="-358750">
              <a:buClr>
                <a:srgbClr val="3D7ABE"/>
              </a:buClr>
              <a:buFont typeface="Arial" panose="020B0604020202020204" pitchFamily="34" charset="0"/>
              <a:buChar char="•"/>
              <a:defRPr>
                <a:latin typeface="Trebuchet MS" panose="020B0603020202020204" pitchFamily="34" charset="0"/>
              </a:defRPr>
            </a:lvl1pPr>
            <a:lvl2pPr marL="625427" indent="-265093">
              <a:buClr>
                <a:srgbClr val="3D7ABE"/>
              </a:buClr>
              <a:buFont typeface="Symbol" panose="05050102010706020507" pitchFamily="18" charset="2"/>
              <a:buChar char="-"/>
              <a:defRPr>
                <a:latin typeface="Trebuchet MS" panose="020B0603020202020204" pitchFamily="34" charset="0"/>
              </a:defRPr>
            </a:lvl2pPr>
            <a:lvl3pPr marL="360334" indent="0">
              <a:buClr>
                <a:srgbClr val="CB1231"/>
              </a:buClr>
              <a:buNone/>
              <a:defRPr/>
            </a:lvl3pPr>
            <a:lvl5pPr>
              <a:defRPr/>
            </a:lvl5pPr>
            <a:lvl7pPr>
              <a:defRPr/>
            </a:lvl7pPr>
          </a:lstStyle>
          <a:p>
            <a:pPr lvl="0"/>
            <a:r>
              <a:rPr lang="de-DE" dirty="0" smtClean="0"/>
              <a:t>Ebene</a:t>
            </a:r>
          </a:p>
          <a:p>
            <a:pPr lvl="1"/>
            <a:r>
              <a:rPr lang="de-DE" dirty="0" smtClean="0"/>
              <a:t>Ebene</a:t>
            </a:r>
          </a:p>
        </p:txBody>
      </p:sp>
      <p:pic>
        <p:nvPicPr>
          <p:cNvPr id="17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58" y="341481"/>
            <a:ext cx="841941" cy="90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5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0" r:id="rId3"/>
    <p:sldLayoutId id="2147483669" r:id="rId4"/>
    <p:sldLayoutId id="2147483671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32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58750" indent="-358750" algn="l" defTabSz="914332" rtl="0" eaLnBrk="1" latinLnBrk="0" hangingPunct="1">
        <a:lnSpc>
          <a:spcPts val="3000"/>
        </a:lnSpc>
        <a:spcBef>
          <a:spcPct val="20000"/>
        </a:spcBef>
        <a:buClr>
          <a:srgbClr val="D49D10"/>
        </a:buClr>
        <a:buFontTx/>
        <a:buBlip>
          <a:blip r:embed="rId7"/>
        </a:buBlip>
        <a:defRPr sz="2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25427" indent="-265093" algn="l" defTabSz="914332" rtl="0" eaLnBrk="1" latinLnBrk="0" hangingPunct="1">
        <a:lnSpc>
          <a:spcPts val="2500"/>
        </a:lnSpc>
        <a:spcBef>
          <a:spcPct val="20000"/>
        </a:spcBef>
        <a:buClr>
          <a:srgbClr val="CCA4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625427" indent="-265093" algn="l" defTabSz="914332" rtl="0" eaLnBrk="1" latinLnBrk="0" hangingPunct="1">
        <a:lnSpc>
          <a:spcPts val="2500"/>
        </a:lnSpc>
        <a:spcBef>
          <a:spcPct val="20000"/>
        </a:spcBef>
        <a:buClr>
          <a:srgbClr val="CCA400"/>
        </a:buClr>
        <a:buFont typeface="+mj-lt"/>
        <a:buAutoNum type="arabicPeriod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985766" indent="-360338" algn="l" defTabSz="914332" rtl="0" eaLnBrk="1" latinLnBrk="0" hangingPunct="1">
        <a:lnSpc>
          <a:spcPts val="2500"/>
        </a:lnSpc>
        <a:spcBef>
          <a:spcPct val="20000"/>
        </a:spcBef>
        <a:buClr>
          <a:srgbClr val="CCA400"/>
        </a:buClr>
        <a:buFont typeface="+mj-lt"/>
        <a:buAutoNum type="alphaLcParenR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896872" indent="-271443" algn="l" defTabSz="914332" rtl="0" eaLnBrk="1" latinLnBrk="0" hangingPunct="1">
        <a:lnSpc>
          <a:spcPts val="2500"/>
        </a:lnSpc>
        <a:spcBef>
          <a:spcPct val="20000"/>
        </a:spcBef>
        <a:buClr>
          <a:srgbClr val="CCA400"/>
        </a:buClr>
        <a:buFont typeface="Wingdings" panose="05000000000000000000" pitchFamily="2" charset="2"/>
        <a:buChar char="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896872" indent="-269855" algn="l" defTabSz="914332" rtl="0" eaLnBrk="1" latinLnBrk="0" hangingPunct="1">
        <a:lnSpc>
          <a:spcPts val="2500"/>
        </a:lnSpc>
        <a:spcBef>
          <a:spcPct val="20000"/>
        </a:spcBef>
        <a:buClr>
          <a:schemeClr val="bg1"/>
        </a:buClr>
        <a:buFont typeface="Wingdings" panose="05000000000000000000" pitchFamily="2" charset="2"/>
        <a:buChar char=""/>
        <a:defRPr sz="20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6pPr>
      <a:lvl7pPr marL="896872" indent="0" algn="l" defTabSz="914332" rtl="0" eaLnBrk="1" latinLnBrk="0" hangingPunct="1">
        <a:lnSpc>
          <a:spcPts val="2500"/>
        </a:lnSpc>
        <a:spcBef>
          <a:spcPct val="20000"/>
        </a:spcBef>
        <a:buClr>
          <a:schemeClr val="bg1"/>
        </a:buClr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7pPr>
      <a:lvl8pPr marL="3200160" indent="0" algn="l" defTabSz="914332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dirty="0"/>
              <a:t>ÖSTERREICHISCHER VERBAND FÜR STRAHLENSCHUTZ</a:t>
            </a:r>
          </a:p>
          <a:p>
            <a:pPr>
              <a:spcBef>
                <a:spcPts val="0"/>
              </a:spcBef>
            </a:pPr>
            <a:r>
              <a:rPr lang="de-DE" dirty="0"/>
              <a:t>Mitgliedsgesellschaft der International Radiation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 smtClean="0"/>
              <a:t>Association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6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dirty="0"/>
              <a:t>AUSTRIAN ASSOCIATION FOR RADIATION </a:t>
            </a:r>
            <a:r>
              <a:rPr lang="de-DE" dirty="0" smtClean="0"/>
              <a:t>PROTECTION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Member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International Radiation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Association</a:t>
            </a:r>
            <a:r>
              <a:rPr lang="de-DE" dirty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678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69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814868"/>
      </p:ext>
    </p:extLst>
  </p:cSld>
  <p:clrMapOvr>
    <a:masterClrMapping/>
  </p:clrMapOvr>
</p:sld>
</file>

<file path=ppt/theme/theme1.xml><?xml version="1.0" encoding="utf-8"?>
<a:theme xmlns:a="http://schemas.openxmlformats.org/drawingml/2006/main" name="DOT_9802_2 Unternehmenspräsentation deutsch 16zu9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D7ABE"/>
      </a:accent1>
      <a:accent2>
        <a:srgbClr val="CB1231"/>
      </a:accent2>
      <a:accent3>
        <a:srgbClr val="F2E2B8"/>
      </a:accent3>
      <a:accent4>
        <a:srgbClr val="E4E4E4"/>
      </a:accent4>
      <a:accent5>
        <a:srgbClr val="A5A5A5"/>
      </a:accent5>
      <a:accent6>
        <a:srgbClr val="000000"/>
      </a:accent6>
      <a:hlink>
        <a:srgbClr val="D49D10"/>
      </a:hlink>
      <a:folHlink>
        <a:srgbClr val="CCA400"/>
      </a:folHlink>
    </a:clrScheme>
    <a:fontScheme name="AGES-Folienmaster-Schriftarten_2017-01-16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ES_Master-Layout_16zu9_2016-11-14" id="{42F42D26-091B-4EBD-8799-1B3FE622B491}" vid="{7F364673-3F2A-4697-AC65-51E183812F9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DOT_9802_2 Unternehmenspräsentation deutsch 16zu9</Template>
  <TotalTime>0</TotalTime>
  <Words>23</Words>
  <Application>Microsoft Office PowerPoint</Application>
  <PresentationFormat>Breitbild</PresentationFormat>
  <Paragraphs>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Symbol</vt:lpstr>
      <vt:lpstr>Trebuchet MS</vt:lpstr>
      <vt:lpstr>Wingdings</vt:lpstr>
      <vt:lpstr>DOT_9802_2 Unternehmenspräsentation deutsch 16zu9</vt:lpstr>
      <vt:lpstr>PowerPoint-Präsentation</vt:lpstr>
      <vt:lpstr>PowerPoint-Präsentation</vt:lpstr>
      <vt:lpstr>PowerPoint-Präsentation</vt:lpstr>
      <vt:lpstr>PowerPoint-Präsentation</vt:lpstr>
    </vt:vector>
  </TitlesOfParts>
  <Company>AGES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</dc:title>
  <dc:creator>Palmberger Birgit</dc:creator>
  <cp:lastModifiedBy>Kabrt Franz</cp:lastModifiedBy>
  <cp:revision>235</cp:revision>
  <cp:lastPrinted>2021-03-01T13:18:59Z</cp:lastPrinted>
  <dcterms:created xsi:type="dcterms:W3CDTF">2017-04-03T11:12:04Z</dcterms:created>
  <dcterms:modified xsi:type="dcterms:W3CDTF">2022-11-14T12:19:47Z</dcterms:modified>
</cp:coreProperties>
</file>